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86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31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9C0766C-378D-3D4C-96FD-6B3C166B80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35B6F9-1653-494C-AC68-35CD75BEDD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5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316775"/>
            <a:ext cx="10367961" cy="6675325"/>
          </a:xfrm>
        </p:spPr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3399230" y="3812310"/>
            <a:ext cx="2169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AYSÉN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227945" y="11574191"/>
            <a:ext cx="6220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www.cultura.gob.cl/aysen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ÑUIBLE_CON FOTOGRAFÍA" id="{9A5F2C9A-E770-D345-B7E0-30DEC18FBF28}" vid="{9A29DFAC-CE2C-604C-88F0-ED0C38014DE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29</cp:revision>
  <dcterms:created xsi:type="dcterms:W3CDTF">2024-07-30T13:56:38Z</dcterms:created>
  <dcterms:modified xsi:type="dcterms:W3CDTF">2024-10-09T17:30:00Z</dcterms:modified>
</cp:coreProperties>
</file>